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631FD-0747-429A-9E18-51612905B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F676ED-7CD7-4290-B0E2-B54462E49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740219-3C38-45B2-B881-2A456D07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CC45EF-A9D9-4956-82C4-81ECC279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050AF2-E400-4D1E-A916-B0410E08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72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CC198-6DC4-4B30-8323-2028EC89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ADC20D-845F-4306-8298-2868AD600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D71A39-2216-4384-9204-01C3E48D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F63BBF-B270-4282-A5B1-FAB741DB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FF5E49-18C0-4579-BB12-CFEEA248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7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FE714ED-9A26-4FCB-BAD7-9FB6293D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8F5781-602F-49B8-A515-8E9F7EBA6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21DBCA-2DC9-4E6D-802C-145C4BFA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F69D3A-F016-47C4-8A20-AA5E7B9D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38467F-C03B-4C85-8E49-DF127BA0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8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8D825-9510-4F79-8905-1CE58C3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AF9D7C-FDD0-415C-A18D-FE77F67C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C4A9FA-E762-401A-BCAD-D61CFD4A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8DACEF-5F23-4AFE-A54D-D8719159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69890-684B-446B-BEDE-165B6D51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9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3C4D7-7BEF-4683-A2DD-5ECCDB63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8A10F3-0076-42AD-BF8C-26841DC89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4D17E3-EEC8-4DD9-B834-FD6C5C82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FC04D4-4EBA-47F2-A9EF-A69CB5A6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FED5FA-A503-4D80-BC20-B9C5DF3F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15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4BE90-D4EA-4F8A-AB36-7EEDB830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4B3858-75AC-46F8-8A10-02C10382D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279CEAB-8B71-481B-A9EE-ECAF8B86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57E937-644C-40A6-8DD9-CD4772A1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FAF3FB-066F-4F3C-BFB9-CC0F307E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E22B3A-0512-42D7-AACA-ECDCD87D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89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A3F63-C1BE-42F2-AE70-84D5DA25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08377E-16B0-4408-9010-7226FDD1D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4A92B41-1F29-4DC1-A3F1-504984AB1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DDB5292-86EC-4084-9FB5-66C3CA2AE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EF3E72-630A-4E33-9519-923214AE4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9A48DD-BFEC-4DBD-A59B-8F35E386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1634AE4-61EF-4652-B945-0BB13F0A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304995-3944-41D2-9059-B1BA6459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56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61DE-658F-46E9-BD9A-8AF7723B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FA19AEE-6AA1-473C-8625-616B0FDD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B3E3A8-8174-4FC7-8FF3-A05F5B1E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6B1B7D-0869-4715-B714-0F4D8E2F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99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395AD0-6213-4648-96C8-9D0CC2EB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18269B-B923-48C1-AC5A-AB615C14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1E805D-4317-4C69-B5AF-F97F6A7C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78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26CDC-7BA8-4A25-A6F0-73929658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07D431-2FF1-4F47-9A9E-5A9D7A8C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92DA5-3232-4AA8-95DD-ED6D5AF59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8D2AA2-379C-46CB-B3C7-CBFB0D47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76954B-1750-4123-AC21-516337BC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378C77-9127-4C9F-8B49-0A58E163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55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7B296-12B6-49E2-8A82-E7E4FEC1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9DF7BD-6892-49A6-A549-7657DF748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B4044E9-AE5F-42DF-9B02-372482500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350B40-D3EC-419E-A7EE-C04D1F10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0652F1-83EB-4A80-B55D-03E72E1B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413ED2-897C-46B6-B765-E5839C3B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85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B3525C-E07B-4486-92E5-F0D79A35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C300F3-717C-4890-BEBF-9C8AF5DB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659400-5A18-49F6-9D88-4D535CCC8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6911C-714D-450F-A5F0-562096C99DA1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78B5F8-ACAA-4B20-8D05-C5841D03C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974B18-B7BC-4124-8A71-9E9082303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A91DD-49D7-42BF-8279-768BFD032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0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0QzSYQGsnA" TargetMode="External"/><Relationship Id="rId2" Type="http://schemas.openxmlformats.org/officeDocument/2006/relationships/hyperlink" Target="https://www.youtube.com/watch?v=osuABmTutZ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Qv5O2H695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84999-B1DC-4278-B64B-DB8F7A0E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84A9BD-EF45-4C70-B087-A2D7A4B8E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</a:rPr>
              <a:t>Největší korálový útes?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</a:rPr>
              <a:t>Talířovka ušatá?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7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A734E-8BD2-4299-868C-01C94818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dirty="0"/>
              <a:t>STAVBA TĚLA - PLOŠTĚNKA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D6475F0-0451-44AF-9066-7AFE4D230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85" t="24337" r="22541" b="10237"/>
          <a:stretch/>
        </p:blipFill>
        <p:spPr>
          <a:xfrm>
            <a:off x="2045616" y="1496667"/>
            <a:ext cx="7834236" cy="50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53763-5DC8-46E7-946D-3BE9F4A1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VIDEOUKÁZKA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0F1A61-163F-458C-ADCE-E6DC60B35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https://www.youtube.com/watch?v=osuABmTutZM</a:t>
            </a:r>
            <a:r>
              <a:rPr lang="cs-CZ" dirty="0"/>
              <a:t> ploštěnka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https://www.youtube.com/watch?v=w0QzSYQGsnA</a:t>
            </a:r>
            <a:r>
              <a:rPr lang="cs-CZ" dirty="0"/>
              <a:t> ploštěnka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97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F0F7A-F42F-420A-91E5-4D00D052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Ploštěnci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5F1F84-CACF-46D7-92EE-2BC566C5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ploché, oboustranně souměrné tělo</a:t>
            </a:r>
          </a:p>
          <a:p>
            <a:r>
              <a:rPr lang="cs-CZ" dirty="0"/>
              <a:t>Ploštěnka mléčná</a:t>
            </a:r>
          </a:p>
          <a:p>
            <a:pPr lvl="1"/>
            <a:r>
              <a:rPr lang="cs-CZ" dirty="0"/>
              <a:t>ve vodě, plazí se</a:t>
            </a:r>
          </a:p>
          <a:p>
            <a:pPr lvl="1"/>
            <a:r>
              <a:rPr lang="cs-CZ" dirty="0"/>
              <a:t>průsvitná</a:t>
            </a:r>
          </a:p>
          <a:p>
            <a:pPr lvl="1"/>
            <a:r>
              <a:rPr lang="cs-CZ" dirty="0"/>
              <a:t>tělo – přední a zadní část</a:t>
            </a:r>
          </a:p>
          <a:p>
            <a:pPr lvl="1"/>
            <a:r>
              <a:rPr lang="cs-CZ" dirty="0"/>
              <a:t>pokožka s řasinkami</a:t>
            </a:r>
          </a:p>
          <a:p>
            <a:pPr lvl="1"/>
            <a:r>
              <a:rPr lang="cs-CZ" dirty="0"/>
              <a:t>rozvětvená trávicí dutina</a:t>
            </a:r>
          </a:p>
          <a:p>
            <a:pPr lvl="1"/>
            <a:r>
              <a:rPr lang="cs-CZ" dirty="0"/>
              <a:t>vylučovací a nervová –provazcovitá soustava</a:t>
            </a:r>
          </a:p>
          <a:p>
            <a:pPr lvl="1"/>
            <a:r>
              <a:rPr lang="cs-CZ" dirty="0"/>
              <a:t>smysly: oči, hmatové laloky</a:t>
            </a:r>
          </a:p>
          <a:p>
            <a:pPr lvl="1"/>
            <a:r>
              <a:rPr lang="cs-CZ" dirty="0"/>
              <a:t>obojetník</a:t>
            </a:r>
          </a:p>
          <a:p>
            <a:pPr lvl="1"/>
            <a:r>
              <a:rPr lang="cs-CZ" dirty="0"/>
              <a:t>vývin přímý</a:t>
            </a:r>
          </a:p>
          <a:p>
            <a:pPr lvl="1"/>
            <a:r>
              <a:rPr lang="cs-CZ" dirty="0"/>
              <a:t>regenerace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19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C56C2-F739-4250-B7A9-5332115A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DÚ- zhlédni video o ploštěnkách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D9B59B-3988-453F-8F7F-F506C8DA3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popiš reakci ploštěnky na podráždění a na světlo (od 1:30 min)</a:t>
            </a:r>
          </a:p>
          <a:p>
            <a:endParaRPr lang="cs-CZ" dirty="0"/>
          </a:p>
          <a:p>
            <a:r>
              <a:rPr lang="cs-CZ" dirty="0"/>
              <a:t>2. Za jakou dobu se regeneruje ztracená část těla a jakou má barvu?</a:t>
            </a:r>
          </a:p>
          <a:p>
            <a:pPr lvl="1"/>
            <a:r>
              <a:rPr lang="cs-CZ" dirty="0"/>
              <a:t>(od 3::55 min)</a:t>
            </a:r>
          </a:p>
          <a:p>
            <a:pPr lvl="0"/>
            <a:r>
              <a:rPr lang="cs-CZ" dirty="0"/>
              <a:t>Video:</a:t>
            </a:r>
          </a:p>
          <a:p>
            <a:pPr marL="0" lvl="0" indent="0">
              <a:buNone/>
            </a:pPr>
            <a:endParaRPr lang="cs-CZ" dirty="0">
              <a:solidFill>
                <a:prstClr val="black"/>
              </a:solidFill>
            </a:endParaRPr>
          </a:p>
          <a:p>
            <a:pPr lvl="0"/>
            <a:r>
              <a:rPr lang="cs-CZ" dirty="0">
                <a:solidFill>
                  <a:prstClr val="black"/>
                </a:solidFill>
                <a:hlinkClick r:id="rId2"/>
              </a:rPr>
              <a:t>https://www.youtube.com/watch?v=3Qv5O2H695A</a:t>
            </a:r>
            <a:endParaRPr lang="cs-CZ" dirty="0">
              <a:solidFill>
                <a:prstClr val="black"/>
              </a:solidFill>
            </a:endParaRP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27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D847F-5C30-4FE0-A7DA-B809AF8C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žahavci v mořích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1B529AC-B106-41F7-B38E-9924E6DB7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78" y="1466106"/>
            <a:ext cx="11598244" cy="46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9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6C6F2-D7E3-452F-820F-5927EC90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D15AE9E-418F-4A26-88BE-44BC87030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321" y="520748"/>
            <a:ext cx="3970479" cy="59721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DD5F69-3E41-49FC-A1EB-7027DEC6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68" y="1027906"/>
            <a:ext cx="5834378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5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58090-DBE8-4163-835E-8E8B73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586B25A-B84D-47CC-97C3-C30D31E7D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57" y="1027906"/>
            <a:ext cx="5273144" cy="46152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5DB7114-B54F-44C8-8D15-457BB5AEB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00" y="619578"/>
            <a:ext cx="4792600" cy="50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FE7E6-D0D0-484B-BF23-756B9021D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Ploštěnci</a:t>
            </a:r>
            <a:br>
              <a:rPr lang="cs-CZ" dirty="0"/>
            </a:br>
            <a:r>
              <a:rPr lang="cs-CZ" dirty="0"/>
              <a:t>znaky, ploštěnka mléčná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F7647F-C002-413C-9E42-9CAF8B68E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Opakování  další žahavci</a:t>
            </a:r>
          </a:p>
        </p:txBody>
      </p:sp>
    </p:spTree>
    <p:extLst>
      <p:ext uri="{BB962C8B-B14F-4D97-AF65-F5344CB8AC3E}">
        <p14:creationId xmlns:p14="http://schemas.microsoft.com/office/powerpoint/2010/main" val="389326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3BAAB-6B18-49C2-A70A-71559A29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Ploštěnci - znaky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FA163B0-89D5-46B5-91BB-236AA1D3B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19" t="33870" r="20956" b="5687"/>
          <a:stretch/>
        </p:blipFill>
        <p:spPr>
          <a:xfrm>
            <a:off x="2177591" y="1913641"/>
            <a:ext cx="7652131" cy="43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D30E2-E18F-4498-B3DA-5779BF9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Tělo ploštěnců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D4EF0F4-695F-48E7-8773-4D7161CFB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34" t="27153" r="21809" b="10888"/>
          <a:stretch/>
        </p:blipFill>
        <p:spPr>
          <a:xfrm>
            <a:off x="1621409" y="1690688"/>
            <a:ext cx="8293614" cy="51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756BE-C17F-4E77-8A0E-18B119FA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PLOŠTĚNKA MLÉČNÁ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6B8DB7C-9636-43F2-B991-0A307FC2E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28" t="28019" r="21078" b="10887"/>
          <a:stretch/>
        </p:blipFill>
        <p:spPr>
          <a:xfrm>
            <a:off x="2357370" y="1941922"/>
            <a:ext cx="7477259" cy="43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CA2FD-8BF3-48EF-9167-CA02481F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6632BFA-F0C3-419C-A6C0-66C2BCD7E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32" t="18487" r="21322" b="6121"/>
          <a:stretch/>
        </p:blipFill>
        <p:spPr>
          <a:xfrm>
            <a:off x="1877505" y="463976"/>
            <a:ext cx="8436990" cy="60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90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164</Words>
  <Application>Microsoft Office PowerPoint</Application>
  <PresentationFormat>Širokoúhlá obrazovka</PresentationFormat>
  <Paragraphs>39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Kontrola DÚ</vt:lpstr>
      <vt:lpstr>Opakování žahavci v mořích</vt:lpstr>
      <vt:lpstr>Prezentace aplikace PowerPoint</vt:lpstr>
      <vt:lpstr>Prezentace aplikace PowerPoint</vt:lpstr>
      <vt:lpstr>Ploštěnci znaky, ploštěnka mléčná</vt:lpstr>
      <vt:lpstr>Ploštěnci - znaky</vt:lpstr>
      <vt:lpstr>Tělo ploštěnců</vt:lpstr>
      <vt:lpstr>PLOŠTĚNKA MLÉČNÁ</vt:lpstr>
      <vt:lpstr>Prezentace aplikace PowerPoint</vt:lpstr>
      <vt:lpstr>STAVBA TĚLA - PLOŠTĚNKA</vt:lpstr>
      <vt:lpstr>VIDEOUKÁZKA</vt:lpstr>
      <vt:lpstr>Ploštěnci  (zápis)</vt:lpstr>
      <vt:lpstr>DÚ- zhlédni video o ploštěnkách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Ploštěnci znaky, ploštěnka mléčná</dc:title>
  <dc:creator>Dagmar Hegrová</dc:creator>
  <cp:lastModifiedBy>Zbyněk Koláčný</cp:lastModifiedBy>
  <cp:revision>5</cp:revision>
  <dcterms:created xsi:type="dcterms:W3CDTF">2021-01-24T21:02:57Z</dcterms:created>
  <dcterms:modified xsi:type="dcterms:W3CDTF">2021-01-25T18:07:26Z</dcterms:modified>
</cp:coreProperties>
</file>